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63" r:id="rId3"/>
    <p:sldId id="333" r:id="rId4"/>
    <p:sldId id="264" r:id="rId5"/>
    <p:sldId id="259" r:id="rId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>
            <p14:sldId id="263"/>
            <p14:sldId id="333"/>
            <p14:sldId id="264"/>
          </p14:sldIdLst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888"/>
  </p:normalViewPr>
  <p:slideViewPr>
    <p:cSldViewPr snapToGrid="0">
      <p:cViewPr varScale="1">
        <p:scale>
          <a:sx n="82" d="100"/>
          <a:sy n="82" d="100"/>
        </p:scale>
        <p:origin x="496" y="168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5835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1911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0" r:id="rId3"/>
    <p:sldLayoutId id="2147483650" r:id="rId4"/>
    <p:sldLayoutId id="2147483651" r:id="rId5"/>
    <p:sldLayoutId id="2147483652" r:id="rId6"/>
    <p:sldLayoutId id="2147483653" r:id="rId7"/>
    <p:sldLayoutId id="2147483655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2F0FC6-56E6-B54D-BCFE-5208FEEE6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Native code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D6A83AE-4D00-374B-9EEC-C5DD94382F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/>
            <a:r>
              <a:rPr lang="en-VN" dirty="0"/>
              <a:t>- Native Modules</a:t>
            </a:r>
          </a:p>
          <a:p>
            <a:pPr marL="228600" indent="0"/>
            <a:r>
              <a:rPr lang="en-VN" dirty="0"/>
              <a:t>- Native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5B013-2CA4-BC46-89BA-9234EBFE84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28350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3C291-31A6-9146-907A-7548F6B59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2DEF7-4210-CF4A-B57E-95D133CDDF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CFEBB-DBCC-514C-BFC0-E51A7034E6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3192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C6224-C38F-2342-9C5D-BF39AE1F4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B132F-63BD-6C40-B04E-A20ACDEDB3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A35F4-EFFF-964E-B719-FC79E9C859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18974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3655</TotalTime>
  <Words>163</Words>
  <Application>Microsoft Macintosh PowerPoint</Application>
  <PresentationFormat>Widescreen</PresentationFormat>
  <Paragraphs>29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Times New Roman</vt:lpstr>
      <vt:lpstr>cc_blue</vt:lpstr>
      <vt:lpstr>React Native Basic</vt:lpstr>
      <vt:lpstr>Native code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33</cp:revision>
  <cp:lastPrinted>2020-04-06T06:57:46Z</cp:lastPrinted>
  <dcterms:created xsi:type="dcterms:W3CDTF">2020-04-06T02:02:09Z</dcterms:created>
  <dcterms:modified xsi:type="dcterms:W3CDTF">2020-04-10T14:41:47Z</dcterms:modified>
</cp:coreProperties>
</file>